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hr-H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hr-HR" sz="4400" b="0" strike="noStrike" spc="-1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hr-HR" sz="2800" b="0" strike="noStrike" spc="-1">
                <a:solidFill>
                  <a:srgbClr val="000000"/>
                </a:solidFill>
                <a:latin typeface="Calibri"/>
              </a:rPr>
              <a:t>Uredite stilove teksta matrice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2400" b="0" strike="noStrike" spc="-1">
                <a:solidFill>
                  <a:srgbClr val="000000"/>
                </a:solidFill>
                <a:latin typeface="Calibri"/>
              </a:rPr>
              <a:t>Druga razina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2000" b="0" strike="noStrike" spc="-1">
                <a:solidFill>
                  <a:srgbClr val="000000"/>
                </a:solidFill>
                <a:latin typeface="Calibri"/>
              </a:rPr>
              <a:t>Treća razina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>
                <a:solidFill>
                  <a:srgbClr val="000000"/>
                </a:solidFill>
                <a:latin typeface="Calibri"/>
              </a:rPr>
              <a:t>Četvrta razina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hr-HR" sz="1800" b="0" strike="noStrike" spc="-1">
                <a:solidFill>
                  <a:srgbClr val="000000"/>
                </a:solidFill>
                <a:latin typeface="Calibri"/>
              </a:rPr>
              <a:t>Peta razina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61030D9-2129-461C-991E-7FEAA377B7C8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t>26.1.2023.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1FE70C7-1D95-44A0-8888-C234DCC2697B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DD630BC-9D12-4346-979D-63FDF879A1A2}" type="datetime">
              <a:rPr lang="hr-HR" sz="1200" b="0" strike="noStrike" spc="-1">
                <a:solidFill>
                  <a:srgbClr val="8B8B8B"/>
                </a:solidFill>
                <a:latin typeface="Calibri"/>
              </a:rPr>
              <a:t>26.1.2023.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hr-HR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D737568-4267-42E7-B2EF-C919F22D9A48}" type="slidenum">
              <a:rPr lang="hr-HR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hr-H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Kliknite za uređivanje formata teksta naslova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Kliknite za uređivanje formata teksta strukture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Druga razina strukture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Treća razina strukture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</a:rPr>
              <a:t>Četvrta razina strukture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Peta razina strukture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Šesta razina strukture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Sedma razina strukture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f2d68baa-3963-4691-8191-46cd751cd8ca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880" y="0"/>
            <a:ext cx="12188520" cy="6857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"/>
          <p:cNvSpPr/>
          <p:nvPr/>
        </p:nvSpPr>
        <p:spPr>
          <a:xfrm flipV="1">
            <a:off x="0" y="-720"/>
            <a:ext cx="7539480" cy="6857640"/>
          </a:xfrm>
          <a:custGeom>
            <a:avLst/>
            <a:gdLst/>
            <a:ahLst/>
            <a:cxnLst/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CustomShape 3"/>
          <p:cNvSpPr/>
          <p:nvPr/>
        </p:nvSpPr>
        <p:spPr>
          <a:xfrm flipV="1">
            <a:off x="0" y="-720"/>
            <a:ext cx="7092720" cy="6857640"/>
          </a:xfrm>
          <a:custGeom>
            <a:avLst/>
            <a:gdLst/>
            <a:ahLst/>
            <a:cxnLst/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TextShape 4"/>
          <p:cNvSpPr txBox="1"/>
          <p:nvPr/>
        </p:nvSpPr>
        <p:spPr>
          <a:xfrm>
            <a:off x="276480" y="754560"/>
            <a:ext cx="55296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Calibri Light"/>
              </a:rPr>
              <a:t>Unit </a:t>
            </a:r>
            <a:r>
              <a:rPr lang="hr-HR" sz="2800" b="0" strike="noStrike" spc="-1">
                <a:solidFill>
                  <a:srgbClr val="FFFFFF"/>
                </a:solidFill>
                <a:latin typeface="Calibri Light"/>
              </a:rPr>
              <a:t>4</a:t>
            </a:r>
            <a:r>
              <a:rPr lang="en-US" sz="2800" b="0" strike="noStrike" spc="-1">
                <a:solidFill>
                  <a:srgbClr val="FFFFFF"/>
                </a:solidFill>
                <a:latin typeface="Calibri Light"/>
              </a:rPr>
              <a:t>:</a:t>
            </a:r>
            <a:r>
              <a:rPr lang="hr-HR" sz="2800" b="0" strike="noStrike" spc="-1">
                <a:solidFill>
                  <a:srgbClr val="FFFFFF"/>
                </a:solidFill>
                <a:latin typeface="Calibri Light"/>
              </a:rPr>
              <a:t> Culture spot</a:t>
            </a:r>
            <a:br/>
            <a:br/>
            <a:r>
              <a:rPr lang="hr-HR" sz="4400" b="0" strike="noStrike" spc="-1">
                <a:solidFill>
                  <a:srgbClr val="FFFFFF"/>
                </a:solidFill>
                <a:latin typeface="Calibri Light"/>
              </a:rPr>
              <a:t>Hollywood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6" name="Content Placeholder 3"/>
          <p:cNvPicPr/>
          <p:nvPr/>
        </p:nvPicPr>
        <p:blipFill>
          <a:blip r:embed="rId2"/>
          <a:stretch/>
        </p:blipFill>
        <p:spPr>
          <a:xfrm>
            <a:off x="7979040" y="394560"/>
            <a:ext cx="3936240" cy="737640"/>
          </a:xfrm>
          <a:prstGeom prst="rect">
            <a:avLst/>
          </a:prstGeom>
          <a:ln w="0">
            <a:noFill/>
          </a:ln>
        </p:spPr>
      </p:pic>
      <p:sp>
        <p:nvSpPr>
          <p:cNvPr id="87" name="CustomShape 5"/>
          <p:cNvSpPr/>
          <p:nvPr/>
        </p:nvSpPr>
        <p:spPr>
          <a:xfrm>
            <a:off x="0" y="2096280"/>
            <a:ext cx="6230880" cy="2559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1800" b="0" strike="noStrike" spc="-1">
                <a:solidFill>
                  <a:srgbClr val="FFFFFF"/>
                </a:solidFill>
                <a:latin typeface="Calibri"/>
              </a:rPr>
              <a:t>U ovoj ćemo lekciji:</a:t>
            </a:r>
            <a:endParaRPr lang="hr-H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hr-HR" sz="1800" b="0" strike="noStrike" spc="-1">
                <a:solidFill>
                  <a:srgbClr val="FFFFFF"/>
                </a:solidFill>
                <a:latin typeface="Calibri"/>
              </a:rPr>
              <a:t>koristiti present simple za izražavanje općenitih istina</a:t>
            </a:r>
            <a:endParaRPr lang="hr-H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hr-HR" sz="1800" b="0" strike="noStrike" spc="-1">
                <a:solidFill>
                  <a:srgbClr val="FFFFFF"/>
                </a:solidFill>
                <a:latin typeface="Calibri"/>
              </a:rPr>
              <a:t>govoriti o vrstama filmova i o slavnim osobama</a:t>
            </a:r>
            <a:endParaRPr lang="hr-HR" sz="18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StarSymbol"/>
              <a:buChar char="-"/>
            </a:pPr>
            <a:r>
              <a:rPr lang="hr-HR" sz="1800" b="0" strike="noStrike" spc="-1">
                <a:solidFill>
                  <a:srgbClr val="FFFFFF"/>
                </a:solidFill>
                <a:latin typeface="Calibri"/>
              </a:rPr>
              <a:t>čitati o Hollywoodu i govoriti o industriji filma 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hr-HR" sz="1800" b="0" strike="noStrike" spc="-1">
                <a:solidFill>
                  <a:srgbClr val="FFFFFF"/>
                </a:solidFill>
                <a:latin typeface="Calibri"/>
              </a:rPr>
              <a:t>  </a:t>
            </a: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hr-HR" sz="1800" b="0" strike="noStrike" spc="-1">
              <a:latin typeface="Arial"/>
            </a:endParaRPr>
          </a:p>
        </p:txBody>
      </p:sp>
      <p:pic>
        <p:nvPicPr>
          <p:cNvPr id="88" name="Picture 4"/>
          <p:cNvPicPr/>
          <p:nvPr/>
        </p:nvPicPr>
        <p:blipFill>
          <a:blip r:embed="rId3"/>
          <a:stretch/>
        </p:blipFill>
        <p:spPr>
          <a:xfrm>
            <a:off x="7946640" y="1417320"/>
            <a:ext cx="4012560" cy="5155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lika 2"/>
          <p:cNvPicPr/>
          <p:nvPr/>
        </p:nvPicPr>
        <p:blipFill>
          <a:blip r:embed="rId2"/>
          <a:stretch/>
        </p:blipFill>
        <p:spPr>
          <a:xfrm>
            <a:off x="0" y="0"/>
            <a:ext cx="12191760" cy="2707920"/>
          </a:xfrm>
          <a:prstGeom prst="rect">
            <a:avLst/>
          </a:prstGeom>
          <a:ln w="0">
            <a:noFill/>
          </a:ln>
        </p:spPr>
      </p:pic>
      <p:pic>
        <p:nvPicPr>
          <p:cNvPr id="123" name="Slika 4"/>
          <p:cNvPicPr/>
          <p:nvPr/>
        </p:nvPicPr>
        <p:blipFill>
          <a:blip r:embed="rId3"/>
          <a:stretch/>
        </p:blipFill>
        <p:spPr>
          <a:xfrm>
            <a:off x="0" y="2708280"/>
            <a:ext cx="6810840" cy="3381480"/>
          </a:xfrm>
          <a:prstGeom prst="rect">
            <a:avLst/>
          </a:prstGeom>
          <a:ln w="0">
            <a:noFill/>
          </a:ln>
        </p:spPr>
      </p:pic>
      <p:pic>
        <p:nvPicPr>
          <p:cNvPr id="124" name="Slika 6"/>
          <p:cNvPicPr/>
          <p:nvPr/>
        </p:nvPicPr>
        <p:blipFill>
          <a:blip r:embed="rId4"/>
          <a:stretch/>
        </p:blipFill>
        <p:spPr>
          <a:xfrm>
            <a:off x="6733440" y="2803680"/>
            <a:ext cx="5458320" cy="3286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lika 2"/>
          <p:cNvPicPr/>
          <p:nvPr/>
        </p:nvPicPr>
        <p:blipFill>
          <a:blip r:embed="rId2"/>
          <a:stretch/>
        </p:blipFill>
        <p:spPr>
          <a:xfrm>
            <a:off x="2791080" y="0"/>
            <a:ext cx="66092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lika 2"/>
          <p:cNvPicPr/>
          <p:nvPr/>
        </p:nvPicPr>
        <p:blipFill>
          <a:blip r:embed="rId2"/>
          <a:stretch/>
        </p:blipFill>
        <p:spPr>
          <a:xfrm>
            <a:off x="2697840" y="0"/>
            <a:ext cx="679572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lika 2"/>
          <p:cNvPicPr/>
          <p:nvPr/>
        </p:nvPicPr>
        <p:blipFill>
          <a:blip r:embed="rId2"/>
          <a:stretch/>
        </p:blipFill>
        <p:spPr>
          <a:xfrm>
            <a:off x="0" y="856800"/>
            <a:ext cx="12191760" cy="517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Vidi izvornu sliku"/>
          <p:cNvPicPr/>
          <p:nvPr/>
        </p:nvPicPr>
        <p:blipFill>
          <a:blip r:embed="rId2"/>
          <a:stretch/>
        </p:blipFill>
        <p:spPr>
          <a:xfrm>
            <a:off x="4190760" y="1240200"/>
            <a:ext cx="3809520" cy="1904760"/>
          </a:xfrm>
          <a:prstGeom prst="rect">
            <a:avLst/>
          </a:prstGeom>
          <a:ln w="0">
            <a:noFill/>
          </a:ln>
        </p:spPr>
      </p:pic>
      <p:sp>
        <p:nvSpPr>
          <p:cNvPr id="129" name="CustomShape 1"/>
          <p:cNvSpPr/>
          <p:nvPr/>
        </p:nvSpPr>
        <p:spPr>
          <a:xfrm>
            <a:off x="183240" y="2680200"/>
            <a:ext cx="11824200" cy="19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-HR" sz="2000" b="1" strike="noStrike" spc="-1" dirty="0">
                <a:solidFill>
                  <a:srgbClr val="000000"/>
                </a:solidFill>
                <a:latin typeface="Calibri"/>
              </a:rPr>
              <a:t>PLAY AND LEARN</a:t>
            </a:r>
            <a:r>
              <a:rPr lang="hr-HR" sz="2000" b="0" i="1" strike="noStrike" spc="-1" dirty="0">
                <a:solidFill>
                  <a:srgbClr val="000000"/>
                </a:solidFill>
                <a:latin typeface="Calibri"/>
              </a:rPr>
              <a:t>!</a:t>
            </a:r>
            <a:endParaRPr lang="hr-HR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GB" sz="2000" b="0" u="sng" strike="noStrike" spc="-1" dirty="0">
                <a:solidFill>
                  <a:srgbClr val="0563C1"/>
                </a:solidFill>
                <a:uFillTx/>
                <a:latin typeface="Calibri"/>
                <a:hlinkClick r:id="rId3"/>
              </a:rPr>
              <a:t>Culture spot 4 | Way to go 4 (e-sfera.hr)</a:t>
            </a:r>
            <a:endParaRPr lang="hr-HR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lika 2"/>
          <p:cNvPicPr/>
          <p:nvPr/>
        </p:nvPicPr>
        <p:blipFill>
          <a:blip r:embed="rId2"/>
          <a:stretch/>
        </p:blipFill>
        <p:spPr>
          <a:xfrm>
            <a:off x="0" y="1192680"/>
            <a:ext cx="12191760" cy="447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lika 2"/>
          <p:cNvPicPr/>
          <p:nvPr/>
        </p:nvPicPr>
        <p:blipFill>
          <a:blip r:embed="rId2"/>
          <a:stretch/>
        </p:blipFill>
        <p:spPr>
          <a:xfrm>
            <a:off x="0" y="130680"/>
            <a:ext cx="8958240" cy="5432400"/>
          </a:xfrm>
          <a:prstGeom prst="rect">
            <a:avLst/>
          </a:prstGeom>
          <a:ln w="0">
            <a:noFill/>
          </a:ln>
        </p:spPr>
      </p:pic>
      <p:pic>
        <p:nvPicPr>
          <p:cNvPr id="91" name="Slika 4"/>
          <p:cNvPicPr/>
          <p:nvPr/>
        </p:nvPicPr>
        <p:blipFill>
          <a:blip r:embed="rId3"/>
          <a:stretch/>
        </p:blipFill>
        <p:spPr>
          <a:xfrm>
            <a:off x="9100080" y="0"/>
            <a:ext cx="3091680" cy="6362280"/>
          </a:xfrm>
          <a:prstGeom prst="rect">
            <a:avLst/>
          </a:prstGeom>
          <a:ln w="0"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254520" y="4361400"/>
            <a:ext cx="12531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000" b="0" i="1" strike="noStrike" spc="-1">
                <a:solidFill>
                  <a:srgbClr val="039EBD"/>
                </a:solidFill>
                <a:latin typeface="Calibri"/>
              </a:rPr>
              <a:t>comedy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2320560" y="4361400"/>
            <a:ext cx="18831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000" b="0" i="1" strike="noStrike" spc="-1">
                <a:solidFill>
                  <a:srgbClr val="039EBD"/>
                </a:solidFill>
                <a:latin typeface="Calibri"/>
              </a:rPr>
              <a:t>an actor/actress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6683760" y="4361400"/>
            <a:ext cx="12531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000" b="0" i="1" strike="noStrike" spc="-1">
                <a:solidFill>
                  <a:srgbClr val="039EBD"/>
                </a:solidFill>
                <a:latin typeface="Calibri"/>
              </a:rPr>
              <a:t>stunts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254520" y="4728240"/>
            <a:ext cx="12531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000" b="0" i="1" strike="noStrike" spc="-1">
                <a:solidFill>
                  <a:srgbClr val="039EBD"/>
                </a:solidFill>
                <a:latin typeface="Calibri"/>
              </a:rPr>
              <a:t>horror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2320560" y="4728240"/>
            <a:ext cx="14817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000" b="0" i="1" strike="noStrike" spc="-1">
                <a:solidFill>
                  <a:srgbClr val="039EBD"/>
                </a:solidFill>
                <a:latin typeface="Calibri"/>
              </a:rPr>
              <a:t>a producer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97" name="CustomShape 6"/>
          <p:cNvSpPr/>
          <p:nvPr/>
        </p:nvSpPr>
        <p:spPr>
          <a:xfrm>
            <a:off x="4732560" y="4361400"/>
            <a:ext cx="125316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000" b="0" i="1" strike="noStrike" spc="-1">
                <a:solidFill>
                  <a:srgbClr val="039EBD"/>
                </a:solidFill>
                <a:latin typeface="Calibri"/>
              </a:rPr>
              <a:t>brilliant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98" name="CustomShape 7"/>
          <p:cNvSpPr/>
          <p:nvPr/>
        </p:nvSpPr>
        <p:spPr>
          <a:xfrm>
            <a:off x="2311200" y="5089680"/>
            <a:ext cx="17892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000" b="0" i="1" strike="noStrike" spc="-1">
                <a:solidFill>
                  <a:srgbClr val="039EBD"/>
                </a:solidFill>
                <a:latin typeface="Calibri"/>
              </a:rPr>
              <a:t>a cameraman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99" name="CustomShape 8"/>
          <p:cNvSpPr/>
          <p:nvPr/>
        </p:nvSpPr>
        <p:spPr>
          <a:xfrm>
            <a:off x="4673520" y="4693680"/>
            <a:ext cx="14220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000" b="0" i="1" strike="noStrike" spc="-1">
                <a:solidFill>
                  <a:srgbClr val="039EBD"/>
                </a:solidFill>
                <a:latin typeface="Calibri"/>
              </a:rPr>
              <a:t>fascinating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100" name="CustomShape 9"/>
          <p:cNvSpPr/>
          <p:nvPr/>
        </p:nvSpPr>
        <p:spPr>
          <a:xfrm>
            <a:off x="4647960" y="5011920"/>
            <a:ext cx="14220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000" b="0" i="1" strike="noStrike" spc="-1">
                <a:solidFill>
                  <a:srgbClr val="039EBD"/>
                </a:solidFill>
                <a:latin typeface="Calibri"/>
              </a:rPr>
              <a:t>convincing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101" name="CustomShape 10"/>
          <p:cNvSpPr/>
          <p:nvPr/>
        </p:nvSpPr>
        <p:spPr>
          <a:xfrm>
            <a:off x="182160" y="5060520"/>
            <a:ext cx="14220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000" b="0" i="1" strike="noStrike" spc="-1">
                <a:solidFill>
                  <a:srgbClr val="039EBD"/>
                </a:solidFill>
                <a:latin typeface="Calibri"/>
              </a:rPr>
              <a:t>drama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102" name="CustomShape 11"/>
          <p:cNvSpPr/>
          <p:nvPr/>
        </p:nvSpPr>
        <p:spPr>
          <a:xfrm>
            <a:off x="194760" y="5378760"/>
            <a:ext cx="14220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000" b="0" i="1" strike="noStrike" spc="-1">
                <a:solidFill>
                  <a:srgbClr val="039EBD"/>
                </a:solidFill>
                <a:latin typeface="Calibri"/>
              </a:rPr>
              <a:t>thriller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103" name="CustomShape 12"/>
          <p:cNvSpPr/>
          <p:nvPr/>
        </p:nvSpPr>
        <p:spPr>
          <a:xfrm>
            <a:off x="2350440" y="5471280"/>
            <a:ext cx="14220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000" b="0" i="1" strike="noStrike" spc="-1">
                <a:solidFill>
                  <a:srgbClr val="039EBD"/>
                </a:solidFill>
                <a:latin typeface="Calibri"/>
              </a:rPr>
              <a:t>a director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104" name="CustomShape 13"/>
          <p:cNvSpPr/>
          <p:nvPr/>
        </p:nvSpPr>
        <p:spPr>
          <a:xfrm>
            <a:off x="6645600" y="4694040"/>
            <a:ext cx="286632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000" b="0" i="1" strike="noStrike" spc="-1">
                <a:solidFill>
                  <a:srgbClr val="039EBD"/>
                </a:solidFill>
                <a:latin typeface="Calibri"/>
              </a:rPr>
              <a:t>computer animation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105" name="CustomShape 14"/>
          <p:cNvSpPr/>
          <p:nvPr/>
        </p:nvSpPr>
        <p:spPr>
          <a:xfrm>
            <a:off x="4618440" y="5344560"/>
            <a:ext cx="14220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000" b="0" i="1" strike="noStrike" spc="-1">
                <a:solidFill>
                  <a:srgbClr val="039EBD"/>
                </a:solidFill>
                <a:latin typeface="Calibri"/>
              </a:rPr>
              <a:t>gripping</a:t>
            </a:r>
            <a:endParaRPr lang="hr-HR" sz="2000" b="0" strike="noStrike" spc="-1">
              <a:latin typeface="Arial"/>
            </a:endParaRPr>
          </a:p>
        </p:txBody>
      </p:sp>
      <p:sp>
        <p:nvSpPr>
          <p:cNvPr id="106" name="CustomShape 15"/>
          <p:cNvSpPr/>
          <p:nvPr/>
        </p:nvSpPr>
        <p:spPr>
          <a:xfrm>
            <a:off x="6724440" y="5054040"/>
            <a:ext cx="230580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000" b="0" i="1" strike="noStrike" spc="-1">
                <a:solidFill>
                  <a:srgbClr val="039EBD"/>
                </a:solidFill>
                <a:latin typeface="Calibri"/>
              </a:rPr>
              <a:t>special effects</a:t>
            </a:r>
            <a:endParaRPr lang="hr-H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lika 2"/>
          <p:cNvPicPr/>
          <p:nvPr/>
        </p:nvPicPr>
        <p:blipFill>
          <a:blip r:embed="rId2"/>
          <a:stretch/>
        </p:blipFill>
        <p:spPr>
          <a:xfrm>
            <a:off x="151920" y="0"/>
            <a:ext cx="1188792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lika 2"/>
          <p:cNvPicPr/>
          <p:nvPr/>
        </p:nvPicPr>
        <p:blipFill>
          <a:blip r:embed="rId2"/>
          <a:stretch/>
        </p:blipFill>
        <p:spPr>
          <a:xfrm>
            <a:off x="0" y="0"/>
            <a:ext cx="12191760" cy="6734160"/>
          </a:xfrm>
          <a:prstGeom prst="rect">
            <a:avLst/>
          </a:prstGeom>
          <a:ln w="0">
            <a:noFill/>
          </a:ln>
        </p:spPr>
      </p:pic>
      <p:sp>
        <p:nvSpPr>
          <p:cNvPr id="109" name="CustomShape 1"/>
          <p:cNvSpPr/>
          <p:nvPr/>
        </p:nvSpPr>
        <p:spPr>
          <a:xfrm>
            <a:off x="4907880" y="957960"/>
            <a:ext cx="44460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800" b="0" i="1" strike="noStrike" spc="-1">
                <a:solidFill>
                  <a:srgbClr val="039EBD"/>
                </a:solidFill>
                <a:latin typeface="Calibri"/>
              </a:rPr>
              <a:t>6</a:t>
            </a:r>
            <a:endParaRPr lang="hr-HR" sz="2800" b="0" strike="noStrike" spc="-1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10747080" y="957960"/>
            <a:ext cx="44460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800" b="0" i="1" strike="noStrike" spc="-1">
                <a:solidFill>
                  <a:srgbClr val="039EBD"/>
                </a:solidFill>
                <a:latin typeface="Calibri"/>
              </a:rPr>
              <a:t>5</a:t>
            </a:r>
            <a:endParaRPr lang="hr-HR" sz="2800" b="0" strike="noStrike" spc="-1"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3164400" y="4221720"/>
            <a:ext cx="44460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800" b="0" i="1" strike="noStrike" spc="-1">
                <a:solidFill>
                  <a:srgbClr val="039EBD"/>
                </a:solidFill>
                <a:latin typeface="Calibri"/>
              </a:rPr>
              <a:t>2</a:t>
            </a:r>
            <a:endParaRPr lang="hr-HR" sz="2800" b="0" strike="noStrike" spc="-1">
              <a:latin typeface="Arial"/>
            </a:endParaRPr>
          </a:p>
        </p:txBody>
      </p:sp>
      <p:sp>
        <p:nvSpPr>
          <p:cNvPr id="112" name="CustomShape 4"/>
          <p:cNvSpPr/>
          <p:nvPr/>
        </p:nvSpPr>
        <p:spPr>
          <a:xfrm>
            <a:off x="6888960" y="4221720"/>
            <a:ext cx="44460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800" b="0" i="1" strike="noStrike" spc="-1">
                <a:solidFill>
                  <a:srgbClr val="039EBD"/>
                </a:solidFill>
                <a:latin typeface="Calibri"/>
              </a:rPr>
              <a:t>4</a:t>
            </a:r>
            <a:endParaRPr lang="hr-HR" sz="2800" b="0" strike="noStrike" spc="-1">
              <a:latin typeface="Arial"/>
            </a:endParaRPr>
          </a:p>
        </p:txBody>
      </p:sp>
      <p:sp>
        <p:nvSpPr>
          <p:cNvPr id="113" name="CustomShape 5"/>
          <p:cNvSpPr/>
          <p:nvPr/>
        </p:nvSpPr>
        <p:spPr>
          <a:xfrm>
            <a:off x="11326320" y="4221720"/>
            <a:ext cx="44460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800" b="0" i="1" strike="noStrike" spc="-1">
                <a:solidFill>
                  <a:srgbClr val="039EBD"/>
                </a:solidFill>
                <a:latin typeface="Calibri"/>
              </a:rPr>
              <a:t>1</a:t>
            </a:r>
            <a:endParaRPr lang="hr-HR" sz="2800" b="0" strike="noStrike" spc="-1">
              <a:latin typeface="Arial"/>
            </a:endParaRPr>
          </a:p>
        </p:txBody>
      </p:sp>
      <p:sp>
        <p:nvSpPr>
          <p:cNvPr id="114" name="CustomShape 6"/>
          <p:cNvSpPr/>
          <p:nvPr/>
        </p:nvSpPr>
        <p:spPr>
          <a:xfrm>
            <a:off x="4677480" y="6135480"/>
            <a:ext cx="44460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800" b="0" i="1" strike="noStrike" spc="-1">
                <a:solidFill>
                  <a:srgbClr val="039EBD"/>
                </a:solidFill>
                <a:latin typeface="Calibri"/>
              </a:rPr>
              <a:t>7</a:t>
            </a:r>
            <a:endParaRPr lang="hr-HR" sz="2800" b="0" strike="noStrike" spc="-1">
              <a:latin typeface="Arial"/>
            </a:endParaRPr>
          </a:p>
        </p:txBody>
      </p:sp>
      <p:sp>
        <p:nvSpPr>
          <p:cNvPr id="115" name="CustomShape 7"/>
          <p:cNvSpPr/>
          <p:nvPr/>
        </p:nvSpPr>
        <p:spPr>
          <a:xfrm>
            <a:off x="10814400" y="6149160"/>
            <a:ext cx="44460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hr-HR" sz="2800" b="0" i="1" strike="noStrike" spc="-1">
                <a:solidFill>
                  <a:srgbClr val="039EBD"/>
                </a:solidFill>
                <a:latin typeface="Calibri"/>
              </a:rPr>
              <a:t>3</a:t>
            </a:r>
            <a:endParaRPr lang="hr-HR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lika 2"/>
          <p:cNvPicPr/>
          <p:nvPr/>
        </p:nvPicPr>
        <p:blipFill>
          <a:blip r:embed="rId2"/>
          <a:stretch/>
        </p:blipFill>
        <p:spPr>
          <a:xfrm>
            <a:off x="0" y="989640"/>
            <a:ext cx="12191760" cy="487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lika 2"/>
          <p:cNvPicPr/>
          <p:nvPr/>
        </p:nvPicPr>
        <p:blipFill>
          <a:blip r:embed="rId2"/>
          <a:stretch/>
        </p:blipFill>
        <p:spPr>
          <a:xfrm>
            <a:off x="9600840" y="2401560"/>
            <a:ext cx="2590920" cy="4314960"/>
          </a:xfrm>
          <a:prstGeom prst="rect">
            <a:avLst/>
          </a:prstGeom>
          <a:ln w="0">
            <a:noFill/>
          </a:ln>
        </p:spPr>
      </p:pic>
      <p:pic>
        <p:nvPicPr>
          <p:cNvPr id="118" name="Slika 4"/>
          <p:cNvPicPr/>
          <p:nvPr/>
        </p:nvPicPr>
        <p:blipFill>
          <a:blip r:embed="rId3"/>
          <a:stretch/>
        </p:blipFill>
        <p:spPr>
          <a:xfrm>
            <a:off x="0" y="373680"/>
            <a:ext cx="11193120" cy="1981080"/>
          </a:xfrm>
          <a:prstGeom prst="rect">
            <a:avLst/>
          </a:prstGeom>
          <a:ln w="0">
            <a:noFill/>
          </a:ln>
        </p:spPr>
      </p:pic>
      <p:pic>
        <p:nvPicPr>
          <p:cNvPr id="119" name="Slika 6"/>
          <p:cNvPicPr/>
          <p:nvPr/>
        </p:nvPicPr>
        <p:blipFill>
          <a:blip r:embed="rId4"/>
          <a:stretch/>
        </p:blipFill>
        <p:spPr>
          <a:xfrm>
            <a:off x="0" y="3568680"/>
            <a:ext cx="9884880" cy="198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lika 2"/>
          <p:cNvPicPr/>
          <p:nvPr/>
        </p:nvPicPr>
        <p:blipFill>
          <a:blip r:embed="rId2"/>
          <a:stretch/>
        </p:blipFill>
        <p:spPr>
          <a:xfrm>
            <a:off x="2035800" y="0"/>
            <a:ext cx="811980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lika 2"/>
          <p:cNvPicPr/>
          <p:nvPr/>
        </p:nvPicPr>
        <p:blipFill>
          <a:blip r:embed="rId2"/>
          <a:stretch/>
        </p:blipFill>
        <p:spPr>
          <a:xfrm>
            <a:off x="451440" y="0"/>
            <a:ext cx="112892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5496</TotalTime>
  <Words>84</Words>
  <Application>Microsoft Office PowerPoint</Application>
  <PresentationFormat>Widescreen</PresentationFormat>
  <Paragraphs>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StarSymbol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ZVONKA IVKOVIĆ</dc:creator>
  <dc:description/>
  <cp:lastModifiedBy>Sanja Ivoš</cp:lastModifiedBy>
  <cp:revision>446</cp:revision>
  <dcterms:created xsi:type="dcterms:W3CDTF">2021-09-01T06:25:32Z</dcterms:created>
  <dcterms:modified xsi:type="dcterms:W3CDTF">2023-01-26T12:40:06Z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